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144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92" y="-7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A05D1-05A2-4513-8F10-D41F27CB506D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90D1DC-F18C-4C54-BF8E-2F4273725D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7519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0D1DC-F18C-4C54-BF8E-2F4273725D90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89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E24E-0558-40F1-BD8D-D0FDF2F7D194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083A4-E166-48F5-AB73-933ABEC0C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2835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E24E-0558-40F1-BD8D-D0FDF2F7D194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083A4-E166-48F5-AB73-933ABEC0C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9909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E24E-0558-40F1-BD8D-D0FDF2F7D194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083A4-E166-48F5-AB73-933ABEC0C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260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E24E-0558-40F1-BD8D-D0FDF2F7D194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083A4-E166-48F5-AB73-933ABEC0C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9520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E24E-0558-40F1-BD8D-D0FDF2F7D194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083A4-E166-48F5-AB73-933ABEC0C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4812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E24E-0558-40F1-BD8D-D0FDF2F7D194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083A4-E166-48F5-AB73-933ABEC0C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2305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E24E-0558-40F1-BD8D-D0FDF2F7D194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083A4-E166-48F5-AB73-933ABEC0C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008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E24E-0558-40F1-BD8D-D0FDF2F7D194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083A4-E166-48F5-AB73-933ABEC0C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5317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E24E-0558-40F1-BD8D-D0FDF2F7D194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083A4-E166-48F5-AB73-933ABEC0C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8654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E24E-0558-40F1-BD8D-D0FDF2F7D194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083A4-E166-48F5-AB73-933ABEC0C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8353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BE24E-0558-40F1-BD8D-D0FDF2F7D194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083A4-E166-48F5-AB73-933ABEC0C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9971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BE24E-0558-40F1-BD8D-D0FDF2F7D194}" type="datetimeFigureOut">
              <a:rPr lang="zh-TW" altLang="en-US" smtClean="0"/>
              <a:t>2021/3/29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083A4-E166-48F5-AB73-933ABEC0C3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7337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109網購資料\掏寶\H 鋼夾\精簡版H鋼夾具\208762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064" y="2569552"/>
            <a:ext cx="2376264" cy="2180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109網購資料\掏寶\H 鋼夾\精簡版H鋼夾具\208760-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11" y="4860032"/>
            <a:ext cx="2111723" cy="1710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09網購資料\掏寶\H 鋼夾\精簡版H鋼夾具\208757-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248" y="4838682"/>
            <a:ext cx="2083522" cy="17145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09網購資料\掏寶\H 鋼夾\精簡版H鋼夾具\208753-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939" y="4838682"/>
            <a:ext cx="2018060" cy="16835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109網購資料\掏寶\H 鋼夾\精簡版H鋼夾具\208758-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44" y="6732240"/>
            <a:ext cx="2191743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:\109網購資料\掏寶\H 鋼夾\精簡版H鋼夾具\208763-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183" y="6695952"/>
            <a:ext cx="1612635" cy="19819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09網購資料\掏寶\H 鋼夾\精簡版H鋼夾具\208755-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940" y="6689380"/>
            <a:ext cx="1924732" cy="19701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文字方塊 1024"/>
          <p:cNvSpPr txBox="1"/>
          <p:nvPr/>
        </p:nvSpPr>
        <p:spPr>
          <a:xfrm>
            <a:off x="274233" y="105895"/>
            <a:ext cx="62600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寬版</a:t>
            </a:r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50mm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雙向 </a:t>
            </a:r>
            <a:r>
              <a:rPr lang="en-US" altLang="zh-TW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型鋼支架</a:t>
            </a:r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固定座</a:t>
            </a:r>
          </a:p>
        </p:txBody>
      </p:sp>
      <p:sp>
        <p:nvSpPr>
          <p:cNvPr id="1038" name="文字方塊 1037"/>
          <p:cNvSpPr txBox="1"/>
          <p:nvPr/>
        </p:nvSpPr>
        <p:spPr>
          <a:xfrm>
            <a:off x="3638924" y="763581"/>
            <a:ext cx="313579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 smtClean="0"/>
              <a:t>材質 </a:t>
            </a:r>
            <a:r>
              <a:rPr lang="en-US" altLang="zh-TW" sz="1600" b="1" dirty="0" smtClean="0"/>
              <a:t>:</a:t>
            </a:r>
            <a:r>
              <a:rPr lang="zh-TW" altLang="en-US" sz="1600" b="1" dirty="0" smtClean="0"/>
              <a:t> 精鋼</a:t>
            </a:r>
            <a:r>
              <a:rPr lang="en-US" altLang="zh-TW" sz="1600" b="1" dirty="0" smtClean="0"/>
              <a:t>+</a:t>
            </a:r>
            <a:r>
              <a:rPr lang="zh-TW" altLang="en-US" sz="1600" b="1" dirty="0" smtClean="0"/>
              <a:t>烤漆</a:t>
            </a:r>
            <a:endParaRPr lang="en-US" altLang="zh-TW" sz="1600" b="1" dirty="0" smtClean="0"/>
          </a:p>
          <a:p>
            <a:r>
              <a:rPr lang="zh-TW" altLang="en-US" sz="1600" b="1" dirty="0" smtClean="0"/>
              <a:t>最大支援 </a:t>
            </a:r>
            <a:r>
              <a:rPr lang="en-US" altLang="zh-TW" sz="1600" b="1" dirty="0" smtClean="0"/>
              <a:t>H</a:t>
            </a:r>
            <a:r>
              <a:rPr lang="zh-TW" altLang="en-US" sz="1600" b="1" dirty="0"/>
              <a:t>型鋼板厚度 </a:t>
            </a:r>
            <a:r>
              <a:rPr lang="en-US" altLang="zh-TW" sz="1600" b="1" dirty="0" smtClean="0"/>
              <a:t>:</a:t>
            </a:r>
            <a:r>
              <a:rPr lang="zh-TW" altLang="en-US" sz="1600" b="1" dirty="0" smtClean="0"/>
              <a:t> </a:t>
            </a:r>
            <a:r>
              <a:rPr lang="en-US" altLang="zh-TW" sz="1600" b="1" dirty="0" smtClean="0"/>
              <a:t>50mm</a:t>
            </a:r>
          </a:p>
          <a:p>
            <a:r>
              <a:rPr lang="zh-TW" altLang="en-US" sz="1600" b="1" dirty="0"/>
              <a:t>支架座鋼板</a:t>
            </a:r>
            <a:r>
              <a:rPr lang="zh-TW" altLang="en-US" sz="1600" b="1" dirty="0" smtClean="0"/>
              <a:t>厚度 </a:t>
            </a:r>
            <a:r>
              <a:rPr lang="en-US" altLang="zh-TW" sz="1600" b="1" dirty="0" smtClean="0"/>
              <a:t>:</a:t>
            </a:r>
            <a:r>
              <a:rPr lang="zh-TW" altLang="en-US" sz="1600" b="1" dirty="0" smtClean="0"/>
              <a:t> </a:t>
            </a:r>
            <a:r>
              <a:rPr lang="en-US" altLang="zh-TW" sz="1600" b="1" dirty="0" smtClean="0"/>
              <a:t>3mm</a:t>
            </a:r>
          </a:p>
          <a:p>
            <a:r>
              <a:rPr lang="zh-TW" altLang="en-US" sz="1600" b="1" dirty="0" smtClean="0"/>
              <a:t>支架座尺寸 </a:t>
            </a:r>
            <a:r>
              <a:rPr lang="en-US" altLang="zh-TW" sz="1600" b="1" dirty="0" smtClean="0"/>
              <a:t>: 90 x 80 x </a:t>
            </a:r>
            <a:r>
              <a:rPr lang="en-US" altLang="zh-TW" sz="1600" b="1" dirty="0"/>
              <a:t>5</a:t>
            </a:r>
            <a:r>
              <a:rPr lang="en-US" altLang="zh-TW" sz="1600" b="1" dirty="0" smtClean="0"/>
              <a:t>8 x 50 mm</a:t>
            </a:r>
          </a:p>
          <a:p>
            <a:r>
              <a:rPr lang="zh-TW" altLang="en-US" sz="1600" b="1" dirty="0" smtClean="0"/>
              <a:t>雙面預留</a:t>
            </a:r>
            <a:r>
              <a:rPr lang="zh-TW" altLang="en-US" sz="1600" b="1" dirty="0"/>
              <a:t>螺絲</a:t>
            </a:r>
            <a:r>
              <a:rPr lang="zh-TW" altLang="en-US" sz="1600" b="1" dirty="0" smtClean="0"/>
              <a:t>孔</a:t>
            </a:r>
            <a:r>
              <a:rPr lang="en-US" altLang="zh-TW" sz="1600" b="1" dirty="0" smtClean="0"/>
              <a:t>,</a:t>
            </a:r>
            <a:r>
              <a:rPr lang="zh-TW" altLang="en-US" sz="1600" b="1" dirty="0" smtClean="0"/>
              <a:t>安裝角度更彈性</a:t>
            </a:r>
            <a:endParaRPr lang="en-US" altLang="zh-TW" sz="1600" b="1" dirty="0" smtClean="0"/>
          </a:p>
          <a:p>
            <a:r>
              <a:rPr lang="zh-TW" altLang="en-US" sz="1600" b="1" dirty="0"/>
              <a:t>結合防水盒施工更</a:t>
            </a:r>
            <a:r>
              <a:rPr lang="zh-TW" altLang="en-US" sz="1600" b="1" dirty="0" smtClean="0"/>
              <a:t>簡便</a:t>
            </a:r>
            <a:endParaRPr lang="en-US" altLang="zh-TW" sz="1600" b="1" dirty="0" smtClean="0"/>
          </a:p>
          <a:p>
            <a:r>
              <a:rPr lang="zh-TW" altLang="en-US" sz="1600" b="1" dirty="0"/>
              <a:t>內附</a:t>
            </a:r>
            <a:r>
              <a:rPr lang="en-US" altLang="zh-TW" sz="1600" b="1" dirty="0"/>
              <a:t>2</a:t>
            </a:r>
            <a:r>
              <a:rPr lang="zh-TW" altLang="en-US" sz="1600" b="1" dirty="0"/>
              <a:t>大</a:t>
            </a:r>
            <a:r>
              <a:rPr lang="en-US" altLang="zh-TW" sz="1600" b="1" dirty="0"/>
              <a:t>3</a:t>
            </a:r>
            <a:r>
              <a:rPr lang="zh-TW" altLang="en-US" sz="1600" b="1" dirty="0"/>
              <a:t>小螺絲</a:t>
            </a:r>
          </a:p>
        </p:txBody>
      </p:sp>
      <p:sp>
        <p:nvSpPr>
          <p:cNvPr id="1039" name="文字方塊 1038"/>
          <p:cNvSpPr txBox="1"/>
          <p:nvPr/>
        </p:nvSpPr>
        <p:spPr>
          <a:xfrm>
            <a:off x="1957031" y="4366805"/>
            <a:ext cx="1656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/>
              <a:t>鋼板厚度</a:t>
            </a:r>
            <a:r>
              <a:rPr lang="en-US" altLang="zh-TW" b="1" dirty="0" smtClean="0"/>
              <a:t>:3mm</a:t>
            </a:r>
            <a:endParaRPr lang="zh-TW" altLang="en-US" b="1" dirty="0"/>
          </a:p>
        </p:txBody>
      </p:sp>
      <p:sp>
        <p:nvSpPr>
          <p:cNvPr id="1040" name="文字方塊 1039"/>
          <p:cNvSpPr txBox="1"/>
          <p:nvPr/>
        </p:nvSpPr>
        <p:spPr>
          <a:xfrm>
            <a:off x="274233" y="133389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latin typeface="Adobe 繁黑體 Std B" pitchFamily="34" charset="-120"/>
                <a:ea typeface="Adobe 繁黑體 Std B" pitchFamily="34" charset="-120"/>
              </a:rPr>
              <a:t>尺寸</a:t>
            </a:r>
            <a:r>
              <a:rPr lang="zh-TW" altLang="en-US" b="1" dirty="0">
                <a:latin typeface="Adobe 繁黑體 Std B" pitchFamily="34" charset="-120"/>
                <a:ea typeface="Adobe 繁黑體 Std B" pitchFamily="34" charset="-120"/>
              </a:rPr>
              <a:t>圖</a:t>
            </a:r>
          </a:p>
        </p:txBody>
      </p:sp>
      <p:pic>
        <p:nvPicPr>
          <p:cNvPr id="1027" name="Picture 3" descr="D:\109網購資料\掏寶\H 鋼夾\寬版50mm雙向H型鋼支架固定座\圖片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19" y="672305"/>
            <a:ext cx="3814953" cy="408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65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72</Words>
  <Application>Microsoft Office PowerPoint</Application>
  <PresentationFormat>如螢幕大小 (4:3)</PresentationFormat>
  <Paragraphs>11</Paragraphs>
  <Slides>1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pro</dc:creator>
  <cp:lastModifiedBy>pro</cp:lastModifiedBy>
  <cp:revision>14</cp:revision>
  <dcterms:created xsi:type="dcterms:W3CDTF">2020-11-19T05:22:07Z</dcterms:created>
  <dcterms:modified xsi:type="dcterms:W3CDTF">2021-03-29T04:04:58Z</dcterms:modified>
</cp:coreProperties>
</file>